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Изображение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3" name="Текст заголовка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7557003" y="-416252"/>
            <a:ext cx="1270001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76199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Колебание цепочек"/>
          <p:cNvSpPr txBox="1"/>
          <p:nvPr/>
        </p:nvSpPr>
        <p:spPr>
          <a:xfrm>
            <a:off x="2533788" y="4256745"/>
            <a:ext cx="407642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Колебание цепочек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Этап IV"/>
          <p:cNvSpPr txBox="1"/>
          <p:nvPr/>
        </p:nvSpPr>
        <p:spPr>
          <a:xfrm>
            <a:off x="3965482" y="4735535"/>
            <a:ext cx="118935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237" sz="19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Этап IV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Описание модел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Описание модели</a:t>
            </a:r>
          </a:p>
        </p:txBody>
      </p:sp>
      <p:sp>
        <p:nvSpPr>
          <p:cNvPr id="157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8" name=",…"/>
          <p:cNvSpPr txBox="1"/>
          <p:nvPr/>
        </p:nvSpPr>
        <p:spPr>
          <a:xfrm>
            <a:off x="291057" y="1123237"/>
            <a:ext cx="8026543" cy="289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B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ω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d</m:t>
                    </m:r>
                  </m:den>
                </m:f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0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</m:rad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num>
                    <m:den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30" y="1517517"/>
            <a:ext cx="3416712" cy="2108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Рис. 1. Гармоники"/>
          <p:cNvSpPr txBox="1"/>
          <p:nvPr/>
        </p:nvSpPr>
        <p:spPr>
          <a:xfrm>
            <a:off x="5719863" y="3796575"/>
            <a:ext cx="3221845" cy="2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1. Гармоники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4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Алгоритм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Алгоритм</a:t>
            </a:r>
          </a:p>
        </p:txBody>
      </p:sp>
      <p:sp>
        <p:nvSpPr>
          <p:cNvPr id="166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7" name="Для моделирования гармонической цепочки был построен следующий алгоритм:…"/>
          <p:cNvSpPr txBox="1"/>
          <p:nvPr/>
        </p:nvSpPr>
        <p:spPr>
          <a:xfrm>
            <a:off x="496061" y="1169514"/>
            <a:ext cx="8151878" cy="3964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Для моделирования гармонической цепочки был построен следующий алгоритм: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Определить количество атомов в гармонической цепочке, обозначим это число как N.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Задать параметры: </a:t>
            </a:r>
            <a14:m>
              <m:oMath>
                <m:r>
                  <a:rPr xmlns:a="http://schemas.openxmlformats.org/drawingml/2006/main" sz="19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- коэффициент жесткости пружины,  </a:t>
            </a:r>
            <a14:m>
              <m:oMath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- длина пружины,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- масса частицы.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Вычислить волновое число </a:t>
            </a:r>
            <a14:m>
              <m:oMath>
                <m:sSub>
                  <m:e>
                    <m:r>
                      <a:rPr xmlns:a="http://schemas.openxmlformats.org/drawingml/2006/main" sz="17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17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 для гармоники с номером </a:t>
            </a:r>
            <a14:m>
              <m:oMath>
                <m:r>
                  <a:rPr xmlns:a="http://schemas.openxmlformats.org/drawingml/2006/main" sz="23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Вычислить частоту колебаний стоячей волны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 для гармоники с номером </a:t>
            </a:r>
            <a14:m>
              <m:oMath>
                <m:r>
                  <a:rPr xmlns:a="http://schemas.openxmlformats.org/drawingml/2006/main" sz="23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Задать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Записать итоговое уравнение вида:</a:t>
            </a:r>
          </a:p>
          <a:p>
            <a:pPr algn="ctr"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m:rPr>
                      <m:sty m:val="p"/>
                    </m:rP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cos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p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m:rPr>
                      <m:sty m:val="p"/>
                    </m:rP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p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marL="357187" indent="-357187" algn="just">
              <a:buSzPct val="100000"/>
              <a:buAutoNum type="arabicPeriod" startAt="7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Задать шаг по времени и период времени.</a:t>
            </a:r>
          </a:p>
          <a:p>
            <a:pPr marL="357187" indent="-357187" algn="just">
              <a:buSzPct val="100000"/>
              <a:buAutoNum type="arabicPeriod" startAt="7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Смоделировать систему.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lic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Модель(1)</a:t>
            </a:r>
          </a:p>
        </p:txBody>
      </p:sp>
      <p:sp>
        <p:nvSpPr>
          <p:cNvPr id="173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4" name="MO.plot-01.png" descr="MO.plot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381" y="913510"/>
            <a:ext cx="7489238" cy="331648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Рис. 2. Modelica. Гармоника (l = 1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2. Modelica. Гармоника (l = 1)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Modelic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Модель(2)</a:t>
            </a:r>
          </a:p>
        </p:txBody>
      </p:sp>
      <p:sp>
        <p:nvSpPr>
          <p:cNvPr id="181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2" name="MO.plot-02.png" descr="MO.plot-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710" y="911441"/>
            <a:ext cx="7498580" cy="332061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Рис. 3. Modelica. Гармоника (l = 2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3. Modelica. Гармоника (l = 2)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delic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Модель(3)</a:t>
            </a:r>
          </a:p>
        </p:txBody>
      </p:sp>
      <p:sp>
        <p:nvSpPr>
          <p:cNvPr id="189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0" name="MO.plot-03.png" descr="MO.plot-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582" y="861787"/>
            <a:ext cx="7722836" cy="341992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Рис. 4. Modelica. Гармоника (l = 3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4. Modelica. Гармоника (l = 3)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Juli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Модель(1)</a:t>
            </a:r>
          </a:p>
        </p:txBody>
      </p:sp>
      <p:sp>
        <p:nvSpPr>
          <p:cNvPr id="197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8" name="JL.plot01.png" descr="JL.plot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381" y="1013468"/>
            <a:ext cx="7931238" cy="3965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Juli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Модель(2)</a:t>
            </a:r>
          </a:p>
        </p:txBody>
      </p:sp>
      <p:sp>
        <p:nvSpPr>
          <p:cNvPr id="204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5" name="JL.plot02.png" descr="JL.plot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0519" y="1059466"/>
            <a:ext cx="3915967" cy="391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JL.plot03.png" descr="JL.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9788" y="1059466"/>
            <a:ext cx="3915966" cy="3915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Juli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Модель(3)</a:t>
            </a:r>
          </a:p>
        </p:txBody>
      </p:sp>
      <p:sp>
        <p:nvSpPr>
          <p:cNvPr id="212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3" name="JL.anim01.gif" descr="JL.anim0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703" y="1067498"/>
            <a:ext cx="3852853" cy="3852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JL.anim02.gif" descr="JL.anim02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2907" y="1001810"/>
            <a:ext cx="3984229" cy="3984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Вывод"/>
          <p:cNvSpPr txBox="1"/>
          <p:nvPr/>
        </p:nvSpPr>
        <p:spPr>
          <a:xfrm>
            <a:off x="3895552" y="4325822"/>
            <a:ext cx="132921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pic>
        <p:nvPicPr>
          <p:cNvPr id="21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Вывод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sp>
        <p:nvSpPr>
          <p:cNvPr id="225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6" name="Мы разобрали теорию колебания цепочек, в частности гармонические цепочки.…"/>
          <p:cNvSpPr txBox="1"/>
          <p:nvPr/>
        </p:nvSpPr>
        <p:spPr>
          <a:xfrm>
            <a:off x="950269" y="1416196"/>
            <a:ext cx="7243461" cy="231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Мы разобрали теорию колебания цепочек, в частности гармонические цепочки.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Описали математическую модель колебания гармонических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Мы разработали алгоритм построения модели колебания гармонических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Описали особенности реализации на Julia и Modelica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Реализовали модель колебания гармонической цепочки на языках Julia и Modelica.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Группа НФИбд-01-20:…"/>
          <p:cNvSpPr txBox="1"/>
          <p:nvPr>
            <p:ph type="subTitle" sz="quarter" idx="1"/>
          </p:nvPr>
        </p:nvSpPr>
        <p:spPr>
          <a:xfrm>
            <a:off x="267850" y="1330755"/>
            <a:ext cx="3423143" cy="2481990"/>
          </a:xfrm>
          <a:prstGeom prst="rect">
            <a:avLst/>
          </a:prstGeom>
        </p:spPr>
        <p:txBody>
          <a:bodyPr/>
          <a:lstStyle/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НФИбд-01-20: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Михаил Ким       1032201664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Ильин Андрей    1032201656</a:t>
            </a:r>
          </a:p>
          <a:p>
            <a:pPr marL="175521" indent="-175521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»"/>
              <a:defRPr sz="1638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Юрий Кузнецов  1032200533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Аббас Майсаров 1032200530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Егор Логинов     1032201661</a:t>
            </a: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НФИбд-02-20: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Улугбек Ибрагимов 1032204510</a:t>
            </a:r>
          </a:p>
        </p:txBody>
      </p:sp>
      <p:sp>
        <p:nvSpPr>
          <p:cNvPr id="10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Докладчик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Докладчики</a:t>
            </a:r>
          </a:p>
        </p:txBody>
      </p:sp>
      <p:sp>
        <p:nvSpPr>
          <p:cNvPr id="10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8357" y="900942"/>
            <a:ext cx="4726768" cy="3341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Вводная часть"/>
          <p:cNvSpPr txBox="1"/>
          <p:nvPr/>
        </p:nvSpPr>
        <p:spPr>
          <a:xfrm>
            <a:off x="3019482" y="4213572"/>
            <a:ext cx="30813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Вводная часть</a:t>
            </a:r>
          </a:p>
        </p:txBody>
      </p:sp>
      <p:pic>
        <p:nvPicPr>
          <p:cNvPr id="11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Актуальност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Актуальность</a:t>
            </a:r>
          </a:p>
        </p:txBody>
      </p:sp>
      <p:sp>
        <p:nvSpPr>
          <p:cNvPr id="117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Колебания встречаются в большинстве природных явлений.…"/>
          <p:cNvSpPr txBox="1"/>
          <p:nvPr/>
        </p:nvSpPr>
        <p:spPr>
          <a:xfrm>
            <a:off x="558729" y="1804302"/>
            <a:ext cx="8026542" cy="153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Колебания встречаются в большинстве природных явлений. 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 помощью колебания гармонических цепочек в частности изучаются: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механические свойства материалов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распространение волн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исследование фазовых переходов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Объект и предмет исследования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Объект и предмет исследования</a:t>
            </a:r>
          </a:p>
        </p:txBody>
      </p:sp>
      <p:sp>
        <p:nvSpPr>
          <p:cNvPr id="124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5" name="Колебание цепочек…"/>
          <p:cNvSpPr txBox="1"/>
          <p:nvPr/>
        </p:nvSpPr>
        <p:spPr>
          <a:xfrm>
            <a:off x="558729" y="2096402"/>
            <a:ext cx="8026542" cy="95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Колебание цепочек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Гармоническая цепочка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Модель колебания гармонических цепочек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Цел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Цель</a:t>
            </a:r>
          </a:p>
        </p:txBody>
      </p:sp>
      <p:sp>
        <p:nvSpPr>
          <p:cNvPr id="131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Изучить колебания цепочек, в частности:…"/>
          <p:cNvSpPr txBox="1"/>
          <p:nvPr/>
        </p:nvSpPr>
        <p:spPr>
          <a:xfrm>
            <a:off x="558729" y="1450946"/>
            <a:ext cx="8026542" cy="2411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Изучить колебания цепочек, в частности: </a:t>
            </a:r>
          </a:p>
          <a:p>
            <a:pPr lvl="1" marL="640896" indent="-183696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Гармонических цепочек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Построить математическую модель колебания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Описать процесс моделирования гармонических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Составить план написания модели на Julia.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Составить план написания модели на Modelica.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Построить модель гармонических цепочек.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Задач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138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" name="Написать программу, моделирующую поведение цепочки из N частиц. (параметры m = 1, k = 1, d = 1) вместе с начальными условиями в виде гармоник с номерами  ."/>
          <p:cNvSpPr txBox="1"/>
          <p:nvPr/>
        </p:nvSpPr>
        <p:spPr>
          <a:xfrm>
            <a:off x="558729" y="2071821"/>
            <a:ext cx="8026542" cy="99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0031" indent="-250031" algn="just">
              <a:buSzPct val="50000"/>
              <a:buBlip>
                <a:blip r:embed="rId5"/>
              </a:buBlip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Написать программу, моделирующую поведение цепочки из N частиц. (параметры m = 1, k = 1, d = 1) вместе с начальными условиями в виде гармоник с номерами </a:t>
            </a:r>
            <a14:m>
              <m:oMath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bar>
                  <m:barPr>
                    <m:ctrlP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1,3</m:t>
                    </m:r>
                  </m:e>
                </m:bar>
              </m:oMath>
            </a14:m>
            <a:r>
              <a:t>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Материалы и методы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Материалы и методы</a:t>
            </a:r>
          </a:p>
        </p:txBody>
      </p:sp>
      <p:sp>
        <p:nvSpPr>
          <p:cNvPr id="14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…"/>
          <p:cNvSpPr txBox="1"/>
          <p:nvPr/>
        </p:nvSpPr>
        <p:spPr>
          <a:xfrm>
            <a:off x="558729" y="1404952"/>
            <a:ext cx="8026542" cy="275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 sz="1866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8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rPr>
              <a:t>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 </a:t>
            </a:r>
            <a:endParaRPr sz="1800">
              <a:solidFill>
                <a:srgbClr val="27373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программирования </a:t>
            </a:r>
            <a:r>
              <a:t>Julia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Интерактивный блокнот Pluto.jl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моделирования Modelica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Программное обеспечение OpenModelica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Резюме"/>
          <p:cNvSpPr txBox="1"/>
          <p:nvPr/>
        </p:nvSpPr>
        <p:spPr>
          <a:xfrm>
            <a:off x="3741566" y="4378147"/>
            <a:ext cx="166086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Резюме</a:t>
            </a:r>
          </a:p>
        </p:txBody>
      </p:sp>
      <p:pic>
        <p:nvPicPr>
          <p:cNvPr id="15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